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p:scale>
          <a:sx n="70" d="100"/>
          <a:sy n="70" d="100"/>
        </p:scale>
        <p:origin x="152" y="-152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alibri" panose="020F0502020204030204" pitchFamily="34" charset="0"/>
                <a:cs typeface="Calibri" panose="020F0502020204030204" pitchFamily="34"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alibri" panose="020F0502020204030204" pitchFamily="34" charset="0"/>
                <a:cs typeface="Calibri" panose="020F0502020204030204" pitchFamily="34"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24384" y="13154951"/>
            <a:ext cx="9927717" cy="1816682"/>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3095918" y="8828161"/>
            <a:ext cx="6690024" cy="1544885"/>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4154984"/>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marL="457200" lvl="0" indent="-457200" defTabSz="914400">
              <a:buFont typeface="Wingdings" pitchFamily="2" charset="2"/>
              <a:buChar char="q"/>
              <a:defRPr/>
            </a:pPr>
            <a:r>
              <a:rPr lang="en-US" sz="26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lvl="0" indent="-457200" defTabSz="914400">
              <a:buFont typeface="Wingdings" pitchFamily="2" charset="2"/>
              <a:buChar char="q"/>
              <a:defRPr/>
            </a:pPr>
            <a:r>
              <a:rPr lang="en-US" sz="2600" kern="0" dirty="0">
                <a:solidFill>
                  <a:prstClr val="black"/>
                </a:solidFill>
              </a:rPr>
              <a:t>Knocking out the most highly expressed proteins can result in new highly expressed proteins. </a:t>
            </a:r>
          </a:p>
          <a:p>
            <a:pPr marL="457200" lvl="0" indent="-457200" defTabSz="914400">
              <a:buFont typeface="Wingdings" pitchFamily="2" charset="2"/>
              <a:buChar char="q"/>
              <a:defRPr/>
            </a:pPr>
            <a:r>
              <a:rPr lang="en-US" sz="26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5925800"/>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516469"/>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139467" y="10311771"/>
            <a:ext cx="6643801" cy="2843180"/>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34331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32198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6752336" y="11897345"/>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7452364" y="11549701"/>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806</TotalTime>
  <Words>659</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69</cp:revision>
  <cp:lastPrinted>2019-01-15T18:13:05Z</cp:lastPrinted>
  <dcterms:created xsi:type="dcterms:W3CDTF">2012-11-30T02:20:55Z</dcterms:created>
  <dcterms:modified xsi:type="dcterms:W3CDTF">2019-01-15T20:00:46Z</dcterms:modified>
</cp:coreProperties>
</file>